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88" r:id="rId3"/>
    <p:sldId id="280" r:id="rId4"/>
    <p:sldId id="292" r:id="rId5"/>
    <p:sldId id="294" r:id="rId6"/>
    <p:sldId id="296" r:id="rId7"/>
    <p:sldId id="298" r:id="rId8"/>
    <p:sldId id="299" r:id="rId9"/>
    <p:sldId id="295" r:id="rId10"/>
    <p:sldId id="301" r:id="rId11"/>
    <p:sldId id="302" r:id="rId12"/>
    <p:sldId id="306" r:id="rId13"/>
    <p:sldId id="303" r:id="rId14"/>
    <p:sldId id="304" r:id="rId15"/>
    <p:sldId id="307" r:id="rId16"/>
    <p:sldId id="327" r:id="rId17"/>
    <p:sldId id="328" r:id="rId18"/>
    <p:sldId id="329" r:id="rId19"/>
    <p:sldId id="330" r:id="rId20"/>
    <p:sldId id="331" r:id="rId21"/>
    <p:sldId id="332" r:id="rId22"/>
    <p:sldId id="334" r:id="rId23"/>
    <p:sldId id="336" r:id="rId24"/>
    <p:sldId id="335" r:id="rId25"/>
    <p:sldId id="338" r:id="rId26"/>
    <p:sldId id="337" r:id="rId27"/>
    <p:sldId id="333" r:id="rId28"/>
    <p:sldId id="340" r:id="rId29"/>
    <p:sldId id="282" r:id="rId30"/>
    <p:sldId id="309" r:id="rId31"/>
    <p:sldId id="310" r:id="rId32"/>
    <p:sldId id="311" r:id="rId33"/>
    <p:sldId id="313" r:id="rId34"/>
    <p:sldId id="314" r:id="rId35"/>
    <p:sldId id="316" r:id="rId36"/>
    <p:sldId id="317" r:id="rId37"/>
    <p:sldId id="319" r:id="rId38"/>
    <p:sldId id="318" r:id="rId39"/>
    <p:sldId id="320" r:id="rId40"/>
    <p:sldId id="323" r:id="rId41"/>
    <p:sldId id="324" r:id="rId42"/>
    <p:sldId id="325" r:id="rId43"/>
    <p:sldId id="322" r:id="rId44"/>
    <p:sldId id="326" r:id="rId45"/>
    <p:sldId id="321" r:id="rId4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006600"/>
    <a:srgbClr val="DFA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5" autoAdjust="0"/>
    <p:restoredTop sz="94622" autoAdjust="0"/>
  </p:normalViewPr>
  <p:slideViewPr>
    <p:cSldViewPr>
      <p:cViewPr>
        <p:scale>
          <a:sx n="75" d="100"/>
          <a:sy n="75" d="100"/>
        </p:scale>
        <p:origin x="-360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3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319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3836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0108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8558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2867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245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669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5631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639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163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A88A8-2B7E-4C93-B2D4-249B1F4BCBB4}" type="datetimeFigureOut">
              <a:rPr lang="fr-FR" smtClean="0"/>
              <a:t>28/04/2014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CE5CC-CA99-4A40-960B-5E870AA5024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87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62.png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86.png"/><Relationship Id="rId7" Type="http://schemas.openxmlformats.org/officeDocument/2006/relationships/image" Target="../media/image89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jpe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gif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10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06.png"/><Relationship Id="rId7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png"/><Relationship Id="rId5" Type="http://schemas.openxmlformats.org/officeDocument/2006/relationships/image" Target="../media/image107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2.jpe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3.png"/><Relationship Id="rId7" Type="http://schemas.openxmlformats.org/officeDocument/2006/relationships/image" Target="../media/image12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10" Type="http://schemas.openxmlformats.org/officeDocument/2006/relationships/image" Target="../media/image32.jpeg"/><Relationship Id="rId4" Type="http://schemas.openxmlformats.org/officeDocument/2006/relationships/image" Target="../media/image119.png"/><Relationship Id="rId9" Type="http://schemas.openxmlformats.org/officeDocument/2006/relationships/image" Target="../media/image12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2.jpe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12" Type="http://schemas.openxmlformats.org/officeDocument/2006/relationships/image" Target="../media/image32.jpe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133.png"/><Relationship Id="rId5" Type="http://schemas.openxmlformats.org/officeDocument/2006/relationships/image" Target="../media/image128.png"/><Relationship Id="rId10" Type="http://schemas.openxmlformats.org/officeDocument/2006/relationships/image" Target="../media/image132.png"/><Relationship Id="rId4" Type="http://schemas.openxmlformats.org/officeDocument/2006/relationships/image" Target="../media/image127.png"/><Relationship Id="rId9" Type="http://schemas.openxmlformats.org/officeDocument/2006/relationships/image" Target="../media/image1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13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3.png"/><Relationship Id="rId7" Type="http://schemas.openxmlformats.org/officeDocument/2006/relationships/image" Target="../media/image139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8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9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3.png"/><Relationship Id="rId7" Type="http://schemas.openxmlformats.org/officeDocument/2006/relationships/image" Target="../media/image145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Relationship Id="rId9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8.png"/><Relationship Id="rId7" Type="http://schemas.openxmlformats.org/officeDocument/2006/relationships/image" Target="../media/image151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5" Type="http://schemas.openxmlformats.org/officeDocument/2006/relationships/image" Target="../media/image3.png"/><Relationship Id="rId10" Type="http://schemas.openxmlformats.org/officeDocument/2006/relationships/image" Target="../media/image32.jpeg"/><Relationship Id="rId4" Type="http://schemas.openxmlformats.org/officeDocument/2006/relationships/image" Target="../media/image149.png"/><Relationship Id="rId9" Type="http://schemas.openxmlformats.org/officeDocument/2006/relationships/image" Target="../media/image15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9.png"/><Relationship Id="rId3" Type="http://schemas.openxmlformats.org/officeDocument/2006/relationships/image" Target="../media/image3.png"/><Relationship Id="rId7" Type="http://schemas.openxmlformats.org/officeDocument/2006/relationships/image" Target="../media/image158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10" Type="http://schemas.openxmlformats.org/officeDocument/2006/relationships/image" Target="../media/image161.jpeg"/><Relationship Id="rId4" Type="http://schemas.openxmlformats.org/officeDocument/2006/relationships/image" Target="../media/image155.jpeg"/><Relationship Id="rId9" Type="http://schemas.openxmlformats.org/officeDocument/2006/relationships/image" Target="../media/image160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3.png"/><Relationship Id="rId7" Type="http://schemas.openxmlformats.org/officeDocument/2006/relationships/image" Target="../media/image166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5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Relationship Id="rId9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png"/><Relationship Id="rId3" Type="http://schemas.openxmlformats.org/officeDocument/2006/relationships/image" Target="../media/image3.png"/><Relationship Id="rId7" Type="http://schemas.openxmlformats.org/officeDocument/2006/relationships/image" Target="../media/image172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Relationship Id="rId9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.png"/><Relationship Id="rId7" Type="http://schemas.openxmlformats.org/officeDocument/2006/relationships/image" Target="../media/image178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image" Target="../media/image17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80.png"/><Relationship Id="rId7" Type="http://schemas.openxmlformats.org/officeDocument/2006/relationships/image" Target="../media/image183.pn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12" Type="http://schemas.openxmlformats.org/officeDocument/2006/relationships/image" Target="../media/image32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7.png"/><Relationship Id="rId5" Type="http://schemas.openxmlformats.org/officeDocument/2006/relationships/image" Target="../media/image186.png"/><Relationship Id="rId4" Type="http://schemas.openxmlformats.org/officeDocument/2006/relationships/image" Target="../media/image18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3.png"/><Relationship Id="rId7" Type="http://schemas.openxmlformats.org/officeDocument/2006/relationships/image" Target="../media/image192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93.png"/><Relationship Id="rId7" Type="http://schemas.openxmlformats.org/officeDocument/2006/relationships/image" Target="../media/image19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98.png"/><Relationship Id="rId7" Type="http://schemas.openxmlformats.org/officeDocument/2006/relationships/image" Target="../media/image20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1.png"/><Relationship Id="rId5" Type="http://schemas.openxmlformats.org/officeDocument/2006/relationships/image" Target="../media/image200.png"/><Relationship Id="rId4" Type="http://schemas.openxmlformats.org/officeDocument/2006/relationships/image" Target="../media/image19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03.png"/><Relationship Id="rId7" Type="http://schemas.openxmlformats.org/officeDocument/2006/relationships/image" Target="../media/image20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6.png"/><Relationship Id="rId5" Type="http://schemas.openxmlformats.org/officeDocument/2006/relationships/image" Target="../media/image205.png"/><Relationship Id="rId4" Type="http://schemas.openxmlformats.org/officeDocument/2006/relationships/image" Target="../media/image20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056" y="4293096"/>
            <a:ext cx="2237888" cy="142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4664"/>
            <a:ext cx="4310063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332656"/>
            <a:ext cx="61926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332656"/>
            <a:ext cx="0" cy="44640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928484" y="2348880"/>
            <a:ext cx="36004" cy="41838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25344"/>
            <a:ext cx="5976664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59" y="6082196"/>
            <a:ext cx="6286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295" y="3212976"/>
            <a:ext cx="1278878" cy="112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031" y="-349977"/>
            <a:ext cx="3792537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59" y="1268760"/>
            <a:ext cx="856615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3" y="2492896"/>
            <a:ext cx="6175375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827906"/>
            <a:ext cx="999213" cy="859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34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10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39" y="764704"/>
            <a:ext cx="846772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359025"/>
            <a:ext cx="81518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65104"/>
            <a:ext cx="70532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562" y="5733256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02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11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2" y="934286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99" y="2053018"/>
            <a:ext cx="8151813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07022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247" y="560866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02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12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22" y="953219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70" y="2484310"/>
            <a:ext cx="8145463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330078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667" y="5631855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224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13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89" y="404664"/>
            <a:ext cx="777240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43" y="1244981"/>
            <a:ext cx="8151813" cy="4344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224" y="4869160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554" y="5557046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11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14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58" y="764704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12" y="1908943"/>
            <a:ext cx="815181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513" y="3501008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46" y="558924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26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15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58" y="692696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45" y="1660622"/>
            <a:ext cx="81518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721" y="3861048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60866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58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3645024"/>
            <a:ext cx="2880320" cy="192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16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95" y="620688"/>
            <a:ext cx="78835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50" y="1532140"/>
            <a:ext cx="8151813" cy="1752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4944"/>
            <a:ext cx="34877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94" y="5733256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73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403648" y="3198167"/>
            <a:ext cx="34818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DZ" sz="2400" dirty="0" smtClean="0">
                <a:solidFill>
                  <a:srgbClr val="FF0000"/>
                </a:solidFill>
                <a:ea typeface="Calibri"/>
                <a:cs typeface="AdvertisingExtraBold" pitchFamily="2" charset="-78"/>
              </a:rPr>
              <a:t>صحيح البخاري</a:t>
            </a:r>
            <a:endParaRPr lang="ar-DZ" sz="2400" dirty="0">
              <a:solidFill>
                <a:srgbClr val="FF0000"/>
              </a:solidFill>
              <a:ea typeface="Calibri"/>
              <a:cs typeface="AdvertisingExtraBold" pitchFamily="2" charset="-78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17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81" y="476672"/>
            <a:ext cx="844391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96" y="1193582"/>
            <a:ext cx="8126413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18" y="3717032"/>
            <a:ext cx="819943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457" y="5173129"/>
            <a:ext cx="73707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748" y="5657255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11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18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21220"/>
            <a:ext cx="2949381" cy="2212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48680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" y="1412776"/>
            <a:ext cx="739457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2093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733256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61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19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456" y="3212976"/>
            <a:ext cx="2093391" cy="2451022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 descr="C:\Users\khaloui\Desktop\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948" y="3573016"/>
            <a:ext cx="1356939" cy="193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20" y="548680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58" y="1268760"/>
            <a:ext cx="788828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2360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72292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00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332656"/>
            <a:ext cx="61206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332656"/>
            <a:ext cx="0" cy="44640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56476" y="2276872"/>
            <a:ext cx="36004" cy="42558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25344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52758">
            <a:off x="5873917" y="-83930"/>
            <a:ext cx="352425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Ellipse 2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2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14347" name="Picture 11" descr="C:\Users\khaloui\Desktop\610px-Flag_and_map_of_Algeria_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453" y="3941735"/>
            <a:ext cx="1463587" cy="142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92" y="638967"/>
            <a:ext cx="777240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81" y="2892425"/>
            <a:ext cx="777240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733256"/>
            <a:ext cx="1080120" cy="92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4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17033"/>
            <a:ext cx="2592288" cy="2083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6"/>
            <a:ext cx="1944216" cy="2195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20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87" y="620688"/>
            <a:ext cx="7943850" cy="1237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58615"/>
            <a:ext cx="8188325" cy="2218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570" y="580052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35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87146"/>
            <a:ext cx="2190254" cy="2066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21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21" y="1330498"/>
            <a:ext cx="8193087" cy="332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01" y="3933056"/>
            <a:ext cx="72739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722117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03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22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02" y="764704"/>
            <a:ext cx="77724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65593"/>
            <a:ext cx="7467600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085184"/>
            <a:ext cx="27797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245" y="5685068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38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23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05" y="692696"/>
            <a:ext cx="8626475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5" y="2038350"/>
            <a:ext cx="826135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473636"/>
            <a:ext cx="27797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61188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07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24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7173" name="Picture 5" descr="C:\Users\khaloui\Desktop\soup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010" y="3344264"/>
            <a:ext cx="2878174" cy="210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67"/>
            <a:ext cx="85725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64" y="1448166"/>
            <a:ext cx="725487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94696"/>
            <a:ext cx="27733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247" y="580052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7097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332656"/>
            <a:ext cx="61926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332656"/>
            <a:ext cx="0" cy="44640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928484" y="2348880"/>
            <a:ext cx="36004" cy="41838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25344"/>
            <a:ext cx="5976664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031" y="-349977"/>
            <a:ext cx="3792537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Ellipse 9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25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1876425"/>
            <a:ext cx="7956550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245" y="560866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65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22532"/>
            <a:ext cx="1852241" cy="206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756" y="4229254"/>
            <a:ext cx="2376264" cy="142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26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49" y="332656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908720"/>
            <a:ext cx="8761413" cy="3913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054158"/>
            <a:ext cx="3481387" cy="442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654744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71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902" y="4130175"/>
            <a:ext cx="3346450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27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24" y="773600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9" y="1556792"/>
            <a:ext cx="79375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555" y="3933056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30" y="558924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09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28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85158"/>
            <a:ext cx="2808089" cy="2508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40" y="764704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40" y="1581463"/>
            <a:ext cx="793115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321" y="3228912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644555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4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26162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cteur droit 6"/>
          <p:cNvCxnSpPr/>
          <p:nvPr/>
        </p:nvCxnSpPr>
        <p:spPr>
          <a:xfrm>
            <a:off x="7057702" y="636426"/>
            <a:ext cx="183477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2411760" y="722312"/>
            <a:ext cx="201622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1444625"/>
            <a:ext cx="0" cy="335206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92480" y="645368"/>
            <a:ext cx="72008" cy="600601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15816" y="6651386"/>
            <a:ext cx="6048672" cy="14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90" y="5069113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108" y="1444625"/>
            <a:ext cx="2036763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845" y="4437113"/>
            <a:ext cx="2294513" cy="1886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91" y="3212976"/>
            <a:ext cx="2911961" cy="225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441" y="1256531"/>
            <a:ext cx="2225787" cy="222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91" y="1916832"/>
            <a:ext cx="2900164" cy="29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Ellipse 15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29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4143"/>
            <a:ext cx="298767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655035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67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03" y="1322129"/>
            <a:ext cx="2570497" cy="1967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01038"/>
            <a:ext cx="1971073" cy="131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cteur droit 6"/>
          <p:cNvCxnSpPr/>
          <p:nvPr/>
        </p:nvCxnSpPr>
        <p:spPr>
          <a:xfrm>
            <a:off x="8538487" y="636426"/>
            <a:ext cx="35399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2229421" y="722312"/>
            <a:ext cx="470371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1444625"/>
            <a:ext cx="0" cy="335206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92480" y="645368"/>
            <a:ext cx="72008" cy="600601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15816" y="6651386"/>
            <a:ext cx="6048672" cy="147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975" y="1599306"/>
            <a:ext cx="2542687" cy="168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75956"/>
            <a:ext cx="2590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81" y="2555947"/>
            <a:ext cx="1595031" cy="21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556" y="3648377"/>
            <a:ext cx="2420293" cy="2420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90" y="5069113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Ellipse 17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schemeClr val="tx1"/>
                </a:solidFill>
              </a:rPr>
              <a:t>3</a:t>
            </a:r>
            <a:endParaRPr lang="fr-FR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11" y="268288"/>
            <a:ext cx="6211887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916" y="5709307"/>
            <a:ext cx="1112490" cy="95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37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564904"/>
            <a:ext cx="2376263" cy="1432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5188" y="2636912"/>
            <a:ext cx="2285912" cy="109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1800200" cy="1394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13943"/>
            <a:ext cx="3034533" cy="171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38233">
            <a:off x="3034159" y="2545119"/>
            <a:ext cx="1112099" cy="127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488">
            <a:off x="4465208" y="2531327"/>
            <a:ext cx="2191749" cy="1553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Ellipse 19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30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" y="243483"/>
            <a:ext cx="77724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8291513" cy="1343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149080"/>
            <a:ext cx="6357937" cy="164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538" y="5915901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19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332656"/>
            <a:ext cx="61926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332656"/>
            <a:ext cx="0" cy="44640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928484" y="2348880"/>
            <a:ext cx="36004" cy="41838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25344"/>
            <a:ext cx="5976664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031" y="-349977"/>
            <a:ext cx="3792537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Ellipse 9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31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45779"/>
            <a:ext cx="8456613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063" y="560866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80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9" y="3645024"/>
            <a:ext cx="237626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32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1093"/>
            <a:ext cx="15525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170" y="4207621"/>
            <a:ext cx="3126854" cy="1957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121" y="476672"/>
            <a:ext cx="50546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295" y="1169556"/>
            <a:ext cx="688975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12976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247" y="5539874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02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96938"/>
            <a:ext cx="40576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33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93" y="3788293"/>
            <a:ext cx="3078230" cy="17289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93" y="404664"/>
            <a:ext cx="50546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20819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0407"/>
            <a:ext cx="793750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400" y="6097077"/>
            <a:ext cx="29876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038" y="568571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39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04605"/>
            <a:ext cx="2113879" cy="1584175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0649"/>
            <a:ext cx="1782198" cy="1719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296" y="3080608"/>
            <a:ext cx="4215784" cy="325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34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4" y="733801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4"/>
            <a:ext cx="28051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70" y="1855527"/>
            <a:ext cx="8093864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943863"/>
            <a:ext cx="31575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773" y="577795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99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30" y="4154779"/>
            <a:ext cx="2490767" cy="1928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35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943" y="4308660"/>
            <a:ext cx="2138249" cy="1424596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1"/>
            <a:ext cx="2232248" cy="1524846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912" y="404664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73" y="3573016"/>
            <a:ext cx="28051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068"/>
            <a:ext cx="8547100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6018708"/>
            <a:ext cx="20907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832648"/>
            <a:ext cx="1229510" cy="105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061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3960440" cy="3983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36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33" y="3078370"/>
            <a:ext cx="2870167" cy="1946958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61" y="548680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340768"/>
            <a:ext cx="85471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90861"/>
            <a:ext cx="28051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33" y="6023544"/>
            <a:ext cx="384176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570" y="580052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49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393" y="3581514"/>
            <a:ext cx="3912663" cy="2626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37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054" y="3829240"/>
            <a:ext cx="2741290" cy="1825699"/>
          </a:xfrm>
          <a:prstGeom prst="ellipse">
            <a:avLst/>
          </a:prstGeom>
          <a:ln w="635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708" y="476672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32" y="960973"/>
            <a:ext cx="79375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89" y="3094573"/>
            <a:ext cx="28098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018708"/>
            <a:ext cx="15367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299" y="5786458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57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794252"/>
            <a:ext cx="3744416" cy="201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38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980" y="4315916"/>
            <a:ext cx="2137420" cy="213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235" y="476672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94" y="3148139"/>
            <a:ext cx="28717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9" y="1138813"/>
            <a:ext cx="8188325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755898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36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3069128" cy="230184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246" y="3212976"/>
            <a:ext cx="3085162" cy="2301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39</a:t>
            </a:r>
            <a:endParaRPr lang="fr-FR" sz="2000" b="1" dirty="0">
              <a:solidFill>
                <a:prstClr val="black"/>
              </a:solidFill>
            </a:endParaRPr>
          </a:p>
        </p:txBody>
      </p:sp>
      <p:sp>
        <p:nvSpPr>
          <p:cNvPr id="2" name="Flèche vers le bas 1"/>
          <p:cNvSpPr/>
          <p:nvPr/>
        </p:nvSpPr>
        <p:spPr>
          <a:xfrm rot="5400000">
            <a:off x="4391656" y="3967472"/>
            <a:ext cx="612068" cy="755437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317" y="476671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596261"/>
            <a:ext cx="44688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88325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562" y="568389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94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90289"/>
            <a:ext cx="4616640" cy="1970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7586"/>
            <a:ext cx="1738725" cy="124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35929"/>
            <a:ext cx="2345845" cy="204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823026"/>
            <a:ext cx="829469" cy="141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Ellipse 2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4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8923"/>
            <a:ext cx="7772400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7733" y="1268760"/>
            <a:ext cx="1271111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22902"/>
            <a:ext cx="593265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493" y="3275261"/>
            <a:ext cx="381635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230" y="3740376"/>
            <a:ext cx="5980113" cy="2345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530" y="5765126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5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40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4898" y="3717032"/>
            <a:ext cx="1779430" cy="24912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462" y="476672"/>
            <a:ext cx="50546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78516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36" y="1289050"/>
            <a:ext cx="81518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786458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5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13131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41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63912"/>
            <a:ext cx="3066606" cy="2152864"/>
          </a:xfrm>
          <a:prstGeom prst="ellipse">
            <a:avLst/>
          </a:prstGeom>
          <a:ln w="635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044" y="404664"/>
            <a:ext cx="50546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617" y="2924944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253228"/>
            <a:ext cx="8151813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451" y="5805264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830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42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7761">
            <a:off x="4659230" y="3328540"/>
            <a:ext cx="4104456" cy="205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12976"/>
            <a:ext cx="2826314" cy="2246720"/>
          </a:xfrm>
          <a:prstGeom prst="ellipse">
            <a:avLst/>
          </a:prstGeom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476672"/>
            <a:ext cx="73469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70" y="1201761"/>
            <a:ext cx="814546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2" y="2566863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231" y="5836417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29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43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933056"/>
            <a:ext cx="2375931" cy="1783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2088232" cy="1555146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6986587" cy="64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56613" cy="3169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50580"/>
            <a:ext cx="28829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247" y="5661248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31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44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859" y="311623"/>
            <a:ext cx="69865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25" y="847923"/>
            <a:ext cx="8729663" cy="1500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60848"/>
            <a:ext cx="287813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33" y="2689572"/>
            <a:ext cx="8729663" cy="217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190" y="4799111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129" y="560866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37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Ellipse 10"/>
          <p:cNvSpPr/>
          <p:nvPr/>
        </p:nvSpPr>
        <p:spPr>
          <a:xfrm>
            <a:off x="179512" y="6085785"/>
            <a:ext cx="720080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000" b="1" dirty="0" smtClean="0">
                <a:solidFill>
                  <a:prstClr val="black"/>
                </a:solidFill>
              </a:rPr>
              <a:t>45</a:t>
            </a:r>
            <a:endParaRPr lang="fr-FR" sz="2000" b="1" dirty="0">
              <a:solidFill>
                <a:prstClr val="black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282" y="1196752"/>
            <a:ext cx="5916699" cy="379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46" y="568389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76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332656"/>
            <a:ext cx="619268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332656"/>
            <a:ext cx="0" cy="446403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928484" y="2348880"/>
            <a:ext cx="36004" cy="41838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25344"/>
            <a:ext cx="5976664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031" y="-349977"/>
            <a:ext cx="3792537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Ellipse 1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5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614488"/>
            <a:ext cx="8456613" cy="362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80052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97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Ellipse 2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6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2656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33" y="908720"/>
            <a:ext cx="8151813" cy="249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98" y="2998911"/>
            <a:ext cx="77724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6" y="3356992"/>
            <a:ext cx="8272463" cy="1981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701" y="5229200"/>
            <a:ext cx="70532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237" y="5877272"/>
            <a:ext cx="1089803" cy="937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88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Ellipse 2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7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4" y="620688"/>
            <a:ext cx="8894763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038350"/>
            <a:ext cx="8151813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495006"/>
            <a:ext cx="482282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669955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68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Ellipse 2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8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54" y="620688"/>
            <a:ext cx="7772400" cy="126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20" y="1628800"/>
            <a:ext cx="7651750" cy="121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13255"/>
            <a:ext cx="7772400" cy="52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025551"/>
            <a:ext cx="7785100" cy="234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231159"/>
            <a:ext cx="503555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440" y="5978672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68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Connecteur droit 16"/>
          <p:cNvCxnSpPr/>
          <p:nvPr/>
        </p:nvCxnSpPr>
        <p:spPr>
          <a:xfrm>
            <a:off x="323528" y="260648"/>
            <a:ext cx="85329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323528" y="260648"/>
            <a:ext cx="0" cy="453604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26"/>
          <p:cNvCxnSpPr/>
          <p:nvPr/>
        </p:nvCxnSpPr>
        <p:spPr>
          <a:xfrm>
            <a:off x="8874478" y="260648"/>
            <a:ext cx="18002" cy="633670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2987824" y="6589976"/>
            <a:ext cx="5904656" cy="73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242">
            <a:off x="8989" y="5117389"/>
            <a:ext cx="31765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Ellipse 25"/>
          <p:cNvSpPr/>
          <p:nvPr/>
        </p:nvSpPr>
        <p:spPr>
          <a:xfrm>
            <a:off x="323528" y="6085785"/>
            <a:ext cx="504056" cy="580353"/>
          </a:xfrm>
          <a:prstGeom prst="ellipse">
            <a:avLst/>
          </a:prstGeom>
          <a:solidFill>
            <a:srgbClr val="DFA1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2800" b="1" dirty="0" smtClean="0">
                <a:solidFill>
                  <a:prstClr val="black"/>
                </a:solidFill>
              </a:rPr>
              <a:t>9</a:t>
            </a:r>
            <a:endParaRPr lang="fr-FR" sz="2800" b="1" dirty="0">
              <a:solidFill>
                <a:prstClr val="black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41" y="953219"/>
            <a:ext cx="77724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65" y="1860482"/>
            <a:ext cx="8151813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077" y="4473636"/>
            <a:ext cx="3481387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\\10.10.0.2\server1\هيثم\الألوكة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589240"/>
            <a:ext cx="1229510" cy="105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34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7632</TotalTime>
  <Words>46</Words>
  <Application>Microsoft Office PowerPoint</Application>
  <PresentationFormat>عرض على الشاشة (3:4)‏</PresentationFormat>
  <Paragraphs>45</Paragraphs>
  <Slides>45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45</vt:i4>
      </vt:variant>
    </vt:vector>
  </HeadingPairs>
  <TitlesOfParts>
    <vt:vector size="46" baseType="lpstr">
      <vt:lpstr>Thème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khaloui</dc:creator>
  <cp:lastModifiedBy>walid kotb</cp:lastModifiedBy>
  <cp:revision>401</cp:revision>
  <dcterms:created xsi:type="dcterms:W3CDTF">2014-02-19T21:16:20Z</dcterms:created>
  <dcterms:modified xsi:type="dcterms:W3CDTF">2014-04-28T09:28:54Z</dcterms:modified>
</cp:coreProperties>
</file>